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7" r:id="rId2"/>
    <p:sldId id="261" r:id="rId3"/>
    <p:sldId id="260" r:id="rId4"/>
    <p:sldId id="258" r:id="rId5"/>
    <p:sldId id="259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63" autoAdjust="0"/>
    <p:restoredTop sz="9547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450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02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143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2065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986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3498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37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4904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210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947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56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649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55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22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21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963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33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101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1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2857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GIFTED</a:t>
            </a:r>
            <a:endParaRPr lang="he-I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Crowdsourcing Workshop</a:t>
            </a:r>
          </a:p>
          <a:p>
            <a:r>
              <a:rPr lang="en-US" sz="1800" dirty="0">
                <a:solidFill>
                  <a:schemeClr val="tx1"/>
                </a:solidFill>
              </a:rPr>
              <a:t>By Amit Chen, Evgeny Agronsky, Tomer Ben-Kereth , Yotam Ronen and Yehonatan Sayag</a:t>
            </a:r>
            <a:endParaRPr lang="he-IL" sz="1800" dirty="0">
              <a:solidFill>
                <a:schemeClr val="tx1"/>
              </a:solidFill>
            </a:endParaRPr>
          </a:p>
          <a:p>
            <a:endParaRPr lang="he-IL" dirty="0"/>
          </a:p>
        </p:txBody>
      </p:sp>
      <p:pic>
        <p:nvPicPr>
          <p:cNvPr id="5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8292" y="4924238"/>
            <a:ext cx="1733924" cy="173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77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418" y="471056"/>
            <a:ext cx="8835725" cy="588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195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53482"/>
            <a:ext cx="8534400" cy="1507067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MAIN IDEA behind gifted</a:t>
            </a:r>
            <a:endParaRPr lang="he-I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028825"/>
            <a:ext cx="8534400" cy="3615267"/>
          </a:xfrm>
        </p:spPr>
        <p:txBody>
          <a:bodyPr/>
          <a:lstStyle/>
          <a:p>
            <a:pPr algn="l" rtl="0"/>
            <a:r>
              <a:rPr lang="en-US" dirty="0"/>
              <a:t>Not once have we found ourselves struggling to find a perfect gift for our beloved ones.</a:t>
            </a:r>
            <a:endParaRPr lang="he-IL" dirty="0"/>
          </a:p>
          <a:p>
            <a:pPr algn="l" rtl="0"/>
            <a:r>
              <a:rPr lang="en-US" dirty="0"/>
              <a:t>Gifted is a crowdsourcing-based web application that will help you find it.</a:t>
            </a:r>
          </a:p>
          <a:p>
            <a:pPr algn="l" rtl="0"/>
            <a:r>
              <a:rPr lang="en-US" dirty="0"/>
              <a:t>Based on a database of gifts bought by various users, Gifted will offer you the best match.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88223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53482"/>
            <a:ext cx="8534400" cy="1507067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Development - Technologies</a:t>
            </a:r>
            <a:endParaRPr lang="he-I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2257" y="5044333"/>
            <a:ext cx="2460147" cy="16400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266" y="1265487"/>
            <a:ext cx="4549381" cy="23580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399" y="1615281"/>
            <a:ext cx="1658506" cy="165850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8186" y="3053117"/>
            <a:ext cx="3527709" cy="182558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27" y="4106332"/>
            <a:ext cx="1816100" cy="275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717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53482"/>
            <a:ext cx="8534400" cy="1507067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architecture</a:t>
            </a:r>
            <a:endParaRPr lang="he-I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6" name="Picture 85" descr="D:\University Courses\CrowdSourcing WS\giftedArc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" y="1609725"/>
            <a:ext cx="11208068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547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53482"/>
            <a:ext cx="8534400" cy="1507067"/>
          </a:xfrm>
        </p:spPr>
        <p:txBody>
          <a:bodyPr/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Default Relationship matrix</a:t>
            </a:r>
            <a:endParaRPr lang="he-I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456" y="2125014"/>
            <a:ext cx="11745533" cy="386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88494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26</TotalTime>
  <Words>80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Century Gothic</vt:lpstr>
      <vt:lpstr>Gisha</vt:lpstr>
      <vt:lpstr>Wingdings 3</vt:lpstr>
      <vt:lpstr>Slice</vt:lpstr>
      <vt:lpstr>GIFTED</vt:lpstr>
      <vt:lpstr>PowerPoint Presentation</vt:lpstr>
      <vt:lpstr>The MAIN IDEA behind gifted</vt:lpstr>
      <vt:lpstr>Development - Technologies</vt:lpstr>
      <vt:lpstr>System architecture</vt:lpstr>
      <vt:lpstr>Default Relationship matrix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GIFTED</dc:title>
  <dc:creator>Amit</dc:creator>
  <cp:lastModifiedBy>EvgenyA</cp:lastModifiedBy>
  <cp:revision>4</cp:revision>
  <dcterms:created xsi:type="dcterms:W3CDTF">2017-06-17T17:07:56Z</dcterms:created>
  <dcterms:modified xsi:type="dcterms:W3CDTF">2017-06-20T20:20:52Z</dcterms:modified>
</cp:coreProperties>
</file>

<file path=docProps/thumbnail.jpeg>
</file>